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 triti" initials="wt" lastIdx="1" clrIdx="0">
    <p:extLst>
      <p:ext uri="{19B8F6BF-5375-455C-9EA6-DF929625EA0E}">
        <p15:presenceInfo xmlns:p15="http://schemas.microsoft.com/office/powerpoint/2012/main" userId="cd50ca10afa193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660"/>
  </p:normalViewPr>
  <p:slideViewPr>
    <p:cSldViewPr snapToGrid="0">
      <p:cViewPr>
        <p:scale>
          <a:sx n="50" d="100"/>
          <a:sy n="50" d="100"/>
        </p:scale>
        <p:origin x="38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0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2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5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2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7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5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2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32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1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3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5467F-DE21-4F3E-972D-5F3A5528B0E4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61B17-2525-4782-B410-380F17EAF5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500">
        <p:fade/>
      </p:transition>
    </mc:Choice>
    <mc:Fallback>
      <p:transition spd="med"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36381"/>
      </p:ext>
    </p:extLst>
  </p:cSld>
  <p:clrMapOvr>
    <a:masterClrMapping/>
  </p:clrMapOvr>
  <p:transition spd="slow" advClick="0" advTm="2500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5954"/>
      </p:ext>
    </p:extLst>
  </p:cSld>
  <p:clrMapOvr>
    <a:masterClrMapping/>
  </p:clrMapOvr>
  <p:transition spd="slow" advClick="0" advTm="2500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4509"/>
      </p:ext>
    </p:extLst>
  </p:cSld>
  <p:clrMapOvr>
    <a:masterClrMapping/>
  </p:clrMapOvr>
  <p:transition spd="slow" advClick="0" advTm="25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44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2057"/>
      </p:ext>
    </p:extLst>
  </p:cSld>
  <p:clrMapOvr>
    <a:masterClrMapping/>
  </p:clrMapOvr>
  <p:transition spd="slow" advClick="0" advTm="2500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16384"/>
      </p:ext>
    </p:extLst>
  </p:cSld>
  <p:clrMapOvr>
    <a:masterClrMapping/>
  </p:clrMapOvr>
  <p:transition spd="slow" advClick="0" advTm="250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"/>
            <a:ext cx="12144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8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500">
        <p14:prism/>
      </p:transition>
    </mc:Choice>
    <mc:Fallback>
      <p:transition spd="slow"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4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500">
        <p14:prism dir="u"/>
      </p:transition>
    </mc:Choice>
    <mc:Fallback>
      <p:transition spd="slow"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500">
        <p14:prism dir="u"/>
      </p:transition>
    </mc:Choice>
    <mc:Fallback>
      <p:transition spd="slow"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4" y="0"/>
            <a:ext cx="12195284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500">
        <p14:prism dir="u"/>
      </p:transition>
    </mc:Choice>
    <mc:Fallback>
      <p:transition spd="slow" advClick="0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446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7412"/>
      </p:ext>
    </p:extLst>
  </p:cSld>
  <p:clrMapOvr>
    <a:masterClrMapping/>
  </p:clrMapOvr>
  <p:transition spd="slow" advClick="0" advTm="35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will triti</dc:creator>
  <cp:lastModifiedBy>will triti</cp:lastModifiedBy>
  <cp:revision>5</cp:revision>
  <dcterms:created xsi:type="dcterms:W3CDTF">2019-06-28T02:41:02Z</dcterms:created>
  <dcterms:modified xsi:type="dcterms:W3CDTF">2019-06-28T03:59:29Z</dcterms:modified>
</cp:coreProperties>
</file>